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3" r:id="rId6"/>
    <p:sldMasterId id="2147483675" r:id="rId7"/>
    <p:sldMasterId id="2147483690" r:id="rId8"/>
    <p:sldMasterId id="2147483718" r:id="rId9"/>
    <p:sldMasterId id="2147483723" r:id="rId10"/>
    <p:sldMasterId id="2147483741" r:id="rId11"/>
    <p:sldMasterId id="2147483753" r:id="rId12"/>
    <p:sldMasterId id="2147483765" r:id="rId13"/>
  </p:sldMasterIdLst>
  <p:notesMasterIdLst>
    <p:notesMasterId r:id="rId43"/>
  </p:notesMasterIdLst>
  <p:sldIdLst>
    <p:sldId id="1128" r:id="rId14"/>
    <p:sldId id="1204" r:id="rId15"/>
    <p:sldId id="1190" r:id="rId16"/>
    <p:sldId id="1114" r:id="rId17"/>
    <p:sldId id="257" r:id="rId18"/>
    <p:sldId id="258" r:id="rId19"/>
    <p:sldId id="1205" r:id="rId20"/>
    <p:sldId id="515" r:id="rId21"/>
    <p:sldId id="529" r:id="rId22"/>
    <p:sldId id="530" r:id="rId23"/>
    <p:sldId id="531" r:id="rId24"/>
    <p:sldId id="532" r:id="rId25"/>
    <p:sldId id="256" r:id="rId26"/>
    <p:sldId id="1206" r:id="rId27"/>
    <p:sldId id="1207" r:id="rId28"/>
    <p:sldId id="1149" r:id="rId29"/>
    <p:sldId id="1208" r:id="rId30"/>
    <p:sldId id="259" r:id="rId31"/>
    <p:sldId id="762" r:id="rId32"/>
    <p:sldId id="1199" r:id="rId33"/>
    <p:sldId id="1209" r:id="rId34"/>
    <p:sldId id="1210" r:id="rId35"/>
    <p:sldId id="1211" r:id="rId36"/>
    <p:sldId id="1212" r:id="rId37"/>
    <p:sldId id="1213" r:id="rId38"/>
    <p:sldId id="1214" r:id="rId39"/>
    <p:sldId id="1215" r:id="rId40"/>
    <p:sldId id="1216" r:id="rId41"/>
    <p:sldId id="893" r:id="rId4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y Fearon" initials="MF" lastIdx="3" clrIdx="0">
    <p:extLst>
      <p:ext uri="{19B8F6BF-5375-455C-9EA6-DF929625EA0E}">
        <p15:presenceInfo xmlns:p15="http://schemas.microsoft.com/office/powerpoint/2012/main" userId="S::mfearon@bmsworldmission.org::e59a8d36-2641-4e38-8e51-c02fb321623d" providerId="AD"/>
      </p:ext>
    </p:extLst>
  </p:cmAuthor>
  <p:cmAuthor id="2" name="Ruth Whiter" initials="RW" lastIdx="2" clrIdx="1">
    <p:extLst>
      <p:ext uri="{19B8F6BF-5375-455C-9EA6-DF929625EA0E}">
        <p15:presenceInfo xmlns:p15="http://schemas.microsoft.com/office/powerpoint/2012/main" userId="S::rwhiter@bmsworldmission.org::8d442707-7f68-41f6-9077-17dd094e3e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4A6F4"/>
    <a:srgbClr val="969696"/>
    <a:srgbClr val="4A3C33"/>
    <a:srgbClr val="261C17"/>
    <a:srgbClr val="45372E"/>
    <a:srgbClr val="3F2276"/>
    <a:srgbClr val="000099"/>
    <a:srgbClr val="006600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94"/>
  </p:normalViewPr>
  <p:slideViewPr>
    <p:cSldViewPr snapToGrid="0">
      <p:cViewPr varScale="1">
        <p:scale>
          <a:sx n="63" d="100"/>
          <a:sy n="63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EC4E3FF-0FD5-4D35-8F76-18C986FFB002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88B66AE-F858-4A31-A7CD-8B2E7A23FA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68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0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9B774-1650-4CC6-8D91-669F3C38DA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46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4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0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3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9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3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16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3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10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9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78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78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2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87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40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E9870-0703-46D3-841B-E063B1B0832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93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2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3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4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9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64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4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E9870-0703-46D3-841B-E063B1B08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3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D18C-1C44-894C-94A7-92C95064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B2F5-428C-BE41-90DD-70FB3102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30B6C-E3F0-1747-83A6-4D9DC58B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6FCC0-F579-E748-93B0-BA56DA4E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F3DE-B197-5A4D-A658-50ADE05D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B66C9-F049-3D42-BAC2-7BA858BC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7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D0FE-BD5E-A641-BBD5-C071B6AA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00143-B12A-6F45-8AC2-2135977A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4FF30-DBB3-DE48-916F-4B9B6CD40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06EF1-BCB3-FF4B-8334-D1285F6E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0C0F3-4C5C-4B4D-9CBB-A2DE7855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5B4A4-42D0-F348-A0DD-78CB172B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1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7328-1A50-FB49-94A2-3CF2B358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59551-E663-0D43-84D0-8310B25E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3FBB2-BCD1-5645-A51A-78E32D8B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8A8A-444A-3244-B393-25CD0D09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F0A19-E022-4447-AEDC-2E6E240F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6BF3C-74FE-464C-854B-C8945B5A3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F4A66-10BC-C149-A4EE-D289F9783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33C3-F854-B540-B087-208471D3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24E3-4C36-FC40-8566-2E910BE0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DBA3E-81CF-C44E-A0B7-0F4C1803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67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2B0C-CB77-435A-99C3-E8C4ED4B1F67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A7C6-A71B-4CAB-BFCD-E3D0F2A97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0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75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2B0C-CB77-435A-99C3-E8C4ED4B1F67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A7C6-A71B-4CAB-BFCD-E3D0F2A97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6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1C4E8E-27AF-4690-96ED-EA948C44A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27192"/>
            <a:ext cx="12192000" cy="1130808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25707B1-D285-40B6-A558-B1B0224DD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4006" y="2038522"/>
            <a:ext cx="1743989" cy="27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158909"/>
            <a:ext cx="11220008" cy="1019720"/>
          </a:xfrm>
          <a:prstGeom prst="rect">
            <a:avLst/>
          </a:prstGeom>
        </p:spPr>
        <p:txBody>
          <a:bodyPr/>
          <a:lstStyle>
            <a:lvl1pPr>
              <a:defRPr sz="5333"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10724"/>
            <a:ext cx="11220008" cy="7645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51A6F-ABEA-4D4F-A9E0-B01308486DD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EACDF2-56C6-47D0-9970-65F36362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BA7BF9-25AE-43D5-959F-FBB081946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8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2B0C-CB77-435A-99C3-E8C4ED4B1F67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A7C6-A71B-4CAB-BFCD-E3D0F2A9767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466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293133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12200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5401"/>
            <a:ext cx="2844800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04F27C-B5AE-5C46-8865-125C4EA7EC9E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05401"/>
            <a:ext cx="3860800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05401"/>
            <a:ext cx="3092009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5F3D69-10D1-4E11-B871-4F8F9B6B9E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CD5E4A-96D7-4163-8C9C-57602358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03A9B0-1248-4BF4-A96B-4DADB9AA1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7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293133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A9DAB-9569-46DD-8AFD-7E639B6D7DA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183A6B-C141-4939-B1FE-549B5B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C43A8A-28D0-408D-BD35-C34F94769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8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1C4E8E-27AF-4690-96ED-EA948C44A8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27192"/>
            <a:ext cx="12192000" cy="1130808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25707B1-D285-40B6-A558-B1B0224DD5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4006" y="2038522"/>
            <a:ext cx="1743989" cy="27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158909"/>
            <a:ext cx="11220008" cy="1019720"/>
          </a:xfrm>
          <a:prstGeom prst="rect">
            <a:avLst/>
          </a:prstGeom>
        </p:spPr>
        <p:txBody>
          <a:bodyPr/>
          <a:lstStyle>
            <a:lvl1pPr>
              <a:defRPr sz="5333"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10724"/>
            <a:ext cx="11220008" cy="7645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51A6F-ABEA-4D4F-A9E0-B01308486DD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EACDF2-56C6-47D0-9970-65F36362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DBA7BF9-25AE-43D5-959F-FBB081946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293133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12200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5401"/>
            <a:ext cx="2844800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04F27C-B5AE-5C46-8865-125C4EA7EC9E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05401"/>
            <a:ext cx="3860800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05401"/>
            <a:ext cx="3092009" cy="27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289F96-14F8-084C-8B90-A173B73188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5F3D69-10D1-4E11-B871-4F8F9B6B9E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CD5E4A-96D7-4163-8C9C-576023586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103A9B0-1248-4BF4-A96B-4DADB9AA1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2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293133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5007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A9DAB-9569-46DD-8AFD-7E639B6D7DA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183A6B-C141-4939-B1FE-549B5B9D1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95394"/>
              <a:ext cx="9144000" cy="848106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C43A8A-28D0-408D-BD35-C34F94769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97574" y="0"/>
              <a:ext cx="673351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4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0B90-5CE7-4BAF-AEBE-6B92B42B7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36D5A-9197-4931-A9C5-79C6D076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B13ED-67D3-47AC-AE82-611A5855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C09E-982D-43C2-9BB7-5C512290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CB9A-0DC2-439B-87A9-3802C484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0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199-2400-4E89-86FF-38E95B4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9887-B1E9-406B-9078-666FB339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D4BE-BE6D-41A9-A8EF-46DC6783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C4A2-1062-4954-960E-A2FB86F9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465C-30DE-469A-B935-67E65F7D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4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C9E6-65F7-4249-B72D-7C0E817B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2914E-C3AA-4853-BF53-ECB58152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70D3-68DD-463A-B523-5932DF04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8BD3-30C2-48F2-898A-9ABDE98D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5DCC-814C-4F5C-A26C-76EFE2E5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78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28C5-51B2-4E01-BB26-010CADD8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606F-9F99-4EE2-AD55-EEB149C3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52A97-1BD0-4CB7-81A3-18EE3085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D0B1D-0B83-4ECF-AECB-7880C76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6BCC8-AF77-44EE-89BD-A887A0E2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09F6-3848-4496-9471-298A82DB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5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36C9-0D0A-684D-BBF7-14A20C277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41185-37A9-384D-948F-0EF87035F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62CE-534E-5F40-A51B-35DFAB8D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8FAE6-29A2-9442-BBB9-F66B9A52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DEB8-4580-A447-97E6-A2B4A690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5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19-F6EA-4BF5-B887-80C1DADF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108B-6531-4F46-9E01-CE98B464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397B-57B3-475E-8ED0-0D71651DB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BD876-FB08-43AC-BEE6-FD46136E1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8186-7C85-4BC6-B37C-92ADD486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B5057-0F97-444E-ABE4-F2114B5D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D862E-E74A-4838-A4BD-D4A5F68D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D0147-1936-4299-A6B0-41310B75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42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6F25-8183-4D56-8730-6C67554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CED5F-F157-47B9-AD00-056E9EF0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C420-CA88-459D-94A5-C3144EE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60FD3-720A-4E6C-BB96-9B18733E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92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D49B7-A1B7-41FE-B22D-C966FED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9CD5B-E57F-4872-A922-B323126F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56E6D-64A1-4DFE-A973-72403FE3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973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C251-887C-40BC-A11C-A7C3995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9B56-4832-4269-9CF8-1308BB3C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7DE4C-B218-4A0F-9178-1BDFF31B6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9BA01-5853-4740-82A5-3EB60BAD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3FD8-509E-4B2F-926C-55E6249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A994D-693C-4BA5-9D69-D3A9CE95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2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EB19-1A91-4EEE-B955-B16D65B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AEED-730A-41E0-8709-3062A786A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C8048-49B1-44C8-99A7-9A23FC99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5C368-F3D9-4BC4-8BD7-2859B617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A158-E62A-423C-A5FF-458CC81A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C018A-E096-45FE-B400-3934EC73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86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776A-9F5B-4C84-A825-F489D7A9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F299C-E577-4E45-886E-9B3768953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E7D-4760-4666-AE24-932A6AA3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8EE2-4623-4A11-904D-FC94F569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8F4F-6269-48FD-9F02-FE469003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0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1F75A-988B-4C6A-BF46-BF05F70B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3298D-0E2F-4CD4-AFD5-A7014DC9F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BDFD-AF26-4209-A3DD-D858782F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53C3-EBA0-4D6C-9CB2-24ACF8DF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FAE9-A184-4CF2-AF62-8EF93348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0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0B90-5CE7-4BAF-AEBE-6B92B42B7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36D5A-9197-4931-A9C5-79C6D076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B13ED-67D3-47AC-AE82-611A5855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C09E-982D-43C2-9BB7-5C512290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CB9A-0DC2-439B-87A9-3802C484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60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2199-2400-4E89-86FF-38E95B47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09887-B1E9-406B-9078-666FB339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D4BE-BE6D-41A9-A8EF-46DC6783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C4A2-1062-4954-960E-A2FB86F9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465C-30DE-469A-B935-67E65F7D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571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C9E6-65F7-4249-B72D-7C0E817B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2914E-C3AA-4853-BF53-ECB58152D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70D3-68DD-463A-B523-5932DF04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8BD3-30C2-48F2-898A-9ABDE98D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5DCC-814C-4F5C-A26C-76EFE2E5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657C-042A-A540-B0BB-38546070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F8262-D81B-F648-970C-FFD10AB1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627F-24E5-2B48-A785-1E5246FC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F3447-1762-464F-B6E9-90AE6B14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B37E4-A049-0C45-BB28-0CCF3AD4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4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28C5-51B2-4E01-BB26-010CADD8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606F-9F99-4EE2-AD55-EEB149C33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52A97-1BD0-4CB7-81A3-18EE3085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D0B1D-0B83-4ECF-AECB-7880C76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6BCC8-AF77-44EE-89BD-A887A0E2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09F6-3848-4496-9471-298A82DB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92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19-F6EA-4BF5-B887-80C1DADF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108B-6531-4F46-9E01-CE98B464F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397B-57B3-475E-8ED0-0D71651DB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BD876-FB08-43AC-BEE6-FD46136E1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8186-7C85-4BC6-B37C-92ADD486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B5057-0F97-444E-ABE4-F2114B5D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D862E-E74A-4838-A4BD-D4A5F68D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D0147-1936-4299-A6B0-41310B75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481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6F25-8183-4D56-8730-6C67554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CED5F-F157-47B9-AD00-056E9EF0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C420-CA88-459D-94A5-C3144EE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60FD3-720A-4E6C-BB96-9B18733E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3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D49B7-A1B7-41FE-B22D-C966FED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9CD5B-E57F-4872-A922-B323126F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56E6D-64A1-4DFE-A973-72403FE3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00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0C251-887C-40BC-A11C-A7C3995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9B56-4832-4269-9CF8-1308BB3C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7DE4C-B218-4A0F-9178-1BDFF31B6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9BA01-5853-4740-82A5-3EB60BAD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A3FD8-509E-4B2F-926C-55E6249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A994D-693C-4BA5-9D69-D3A9CE95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46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EB19-1A91-4EEE-B955-B16D65B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AEED-730A-41E0-8709-3062A786A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C8048-49B1-44C8-99A7-9A23FC99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5C368-F3D9-4BC4-8BD7-2859B617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A158-E62A-423C-A5FF-458CC81A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C018A-E096-45FE-B400-3934EC73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051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776A-9F5B-4C84-A825-F489D7A9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F299C-E577-4E45-886E-9B3768953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E7D-4760-4666-AE24-932A6AA3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8EE2-4623-4A11-904D-FC94F569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8F4F-6269-48FD-9F02-FE469003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099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1F75A-988B-4C6A-BF46-BF05F70B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3298D-0E2F-4CD4-AFD5-A7014DC9F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BDFD-AF26-4209-A3DD-D858782F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53C3-EBA0-4D6C-9CB2-24ACF8DF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FAE9-A184-4CF2-AF62-8EF93348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890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9BBE-DE2E-1092-1B70-B9513253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2D58F-EEC4-FCC5-3A18-26B61E3C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2425-C62C-FD9B-8B36-0E8FE7AD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88E-7F75-62B6-51F2-C7AA5120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B326-2D08-0A09-6DC1-6C0A547E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6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C759-531E-39F6-944F-430DFD05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5121-6743-85D9-B3AC-7C7D8383A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4318-251A-C32B-F47F-286DBC84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6ED6-8C87-692D-531D-57AFD829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B4BF-6E9E-E689-04FB-114D0086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4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E166-0166-C848-95FF-18A54FB5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5849-5EC5-C546-877C-2A36FA0D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1269-4736-FF46-A693-1A8B0F7F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3C501-223B-444B-A473-FD332F74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568D3-FC28-C44B-90EA-5B4D7DF3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3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8D4C-81E8-A918-0CA1-F7D846CE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A534C-E715-9503-EB0D-26AAB4007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C154-1FD0-F267-49B9-D996038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C609-8C17-5538-73E3-A11AF77B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9C2E1-8912-5027-5850-7A5E46D1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7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F85C-4DA7-9675-7CC7-7FD76F40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DADA-3047-242B-5EBD-D5CAB6BC7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A0D9C-D7A5-BBB2-567C-795FEC340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128E2-BCEE-B799-EFF5-20ED9BFE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C54A4-6401-E29B-309D-E5E1666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0D7BC-CA67-CECD-A443-876C7452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C730-57EF-5BC5-7E49-10AD8FC7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24DB-DF15-754E-47B0-D3278FA59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FD06-F915-A106-6B9B-4497B846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7D864-0D64-8105-3FF8-FF3CC2902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B5E4A-6571-6FA8-2178-E5194DE66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5C425-2054-016E-1E88-FEFA4E02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B5366-6D43-E861-D839-8D7F777A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F2C35-DCDA-67CC-BC38-9B5AF5E1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3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4A6B-116B-7D8B-FF78-49C474B8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09C43-F985-D819-3B84-D2262D27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5F08B-81C6-0B7D-D861-09119E53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D79DE-CC14-8029-9C68-518C1D45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2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AD0D-9E43-46D1-B1A3-1456D9C4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FCDFE-AF8D-A627-946E-ECE57343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AA25-41BC-1FF1-A917-903170E8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0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2514-CB59-16AD-CB8E-2E4020F5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28A9-6251-7B56-0D07-82E89DF4C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33E5C-7C93-3D04-33DE-6A2E2DC3E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276E2-3908-2823-E6D1-C15A9B0B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F8507-2571-37A3-67AA-6F637C77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B88F4-ADD0-769F-EDF2-6E99D67D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0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7D91-DC7F-BAB5-9158-B145B8DB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E394D-BC29-B01A-843C-AE38F814A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D3AE-E1CA-6B54-4D35-9DCCDDC72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C42D-D4C5-3F6D-A4CF-E3D498C0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44791-F91A-DF84-7B10-3986E85A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79DD3-1D06-0D4B-1460-8FCF145C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5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9199-38F7-770C-ADC9-37CFEB86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5ACA9-77F5-39F6-9629-6B9787CA7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B753-8A94-791F-684A-59D53774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748A-EA29-AE1A-0A8D-7A47DC14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A61A-70FE-2B1D-A92F-BF208E4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1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53FE4-71AF-9539-9766-DA6A44464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8BB5-FDE4-1157-3CDB-55FAF9969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B5002-983E-366D-5F36-9942B054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354AF-4BC4-CA52-D0D9-D7671E2F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15D8-60BB-92A6-FFF2-3BE11C8C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072E-D8CF-654C-AE7B-24F4C19B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F0E8B-9819-5048-A8DA-BDD497F2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9FC60-C3A0-B844-86B4-0A402D9A5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F07A9-1205-D04F-A499-7A3DDB21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27D02-6509-4A4A-96DC-D450E549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4AF51-0C19-4545-B5E4-51364A5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0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EB17-71B3-2149-AB7F-47B14A00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6BB84-CCD3-8845-82AD-22B401D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58319-1AA6-F149-B44B-4F64B7C94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4775F-7731-1C4D-B07D-759DEA60A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A2DBD-EDF4-F04C-A632-7F4D607A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38CB8-6417-C941-9542-01B718CC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92B93-4DB4-0C44-9E21-FFBB173E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2EA02-6602-F842-B513-3D45C3FC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3E0B-10D6-D245-987A-4B25D296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7FAF0-764F-F24C-92A0-8905DE8F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D0BFF-BEDF-9B49-B3C5-95CC7BB4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DF953-C2B6-4247-8CCC-40807115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2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464FC-E061-0448-A7E2-942A6805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4F8AB-3F8D-1D47-A885-0006B0CF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2D6B7-CD07-C646-8016-E40FDDF6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3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17CA1-65C9-2F46-96D8-E303EC49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6FF53-EE38-A243-AB24-3B5CC6AF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8C0A-6F05-B24C-9059-92D721CF9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666E-6EDB-0848-A873-522394ED657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51BBF-D1D0-EE45-8AB1-42A73EEF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60C8-27D5-104E-ADF1-6886CEDA6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6F02-117A-7040-AD1C-45922359C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1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7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5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76F1-16C0-4850-8B38-8C031675B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26572"/>
            <a:ext cx="12192000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5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D5007C"/>
        </a:buClr>
        <a:buFont typeface="Arial"/>
        <a:buChar char="•"/>
        <a:defRPr sz="3733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D5007C"/>
        </a:buClr>
        <a:buSzPct val="100000"/>
        <a:buFont typeface="Arial" panose="020B0604020202020204" pitchFamily="34" charset="0"/>
        <a:buChar char="○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D5007C"/>
        </a:buClr>
        <a:buFont typeface="Wingdings" panose="05000000000000000000" pitchFamily="2" charset="2"/>
        <a:buChar char="§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76F1-16C0-4850-8B38-8C031675B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26572"/>
            <a:ext cx="12192000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D5007C"/>
        </a:buClr>
        <a:buFont typeface="Arial"/>
        <a:buChar char="•"/>
        <a:defRPr sz="3733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D5007C"/>
        </a:buClr>
        <a:buSzPct val="100000"/>
        <a:buFont typeface="Arial" panose="020B0604020202020204" pitchFamily="34" charset="0"/>
        <a:buChar char="○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D5007C"/>
        </a:buClr>
        <a:buFont typeface="Wingdings" panose="05000000000000000000" pitchFamily="2" charset="2"/>
        <a:buChar char="§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8380E-125E-4794-8A26-51C8F608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4D58-B4D8-4EE3-A5E0-4894FFA0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84B2-1C27-460E-A725-BDC4F9ADE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2561-B75E-43A7-A6A5-5D09749C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E5D5-AB23-4C7B-B63D-A9F76CAE1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8380E-125E-4794-8A26-51C8F608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4D58-B4D8-4EE3-A5E0-4894FFA0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84B2-1C27-460E-A725-BDC4F9ADE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5AD-DBDC-40C5-AC8E-5B8E7F56A249}" type="datetimeFigureOut">
              <a:rPr lang="en-GB" smtClean="0"/>
              <a:t>26/10/2022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2561-B75E-43A7-A6A5-5D09749C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E5D5-AB23-4C7B-B63D-A9F76CAE1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B048-0A7C-4330-A2F0-CF0F1D66C8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2D02B-2B59-FA4D-ED42-EB3B20BE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75029-C86E-D6A2-6525-6DCA5C23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D3E3-CD28-910A-470C-E6AB0CE90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249B-E88D-BD41-ABD5-649E92D9284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AF13F-D709-9FF6-9733-7337E3132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73BA-DFFA-B56C-76B3-732FD0101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BB17-19E8-4A43-BC41-50614AB39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6HfBbSUORvo?feature=oembed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itiB52mVJ9Y?feature=oembed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p4YEB48T48U?feature=oembed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06ZpCUjQljU?feature=oembed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E21D5CC-4465-45B0-B4BB-4E5647636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169" y="420532"/>
            <a:ext cx="2051852" cy="1956418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AB09C-81F3-5560-D359-5F147734DA6D}"/>
              </a:ext>
            </a:extLst>
          </p:cNvPr>
          <p:cNvSpPr txBox="1"/>
          <p:nvPr/>
        </p:nvSpPr>
        <p:spPr>
          <a:xfrm>
            <a:off x="796414" y="3451122"/>
            <a:ext cx="53831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GB" sz="5400" b="1" dirty="0">
                <a:solidFill>
                  <a:srgbClr val="FFFF00"/>
                </a:solidFill>
                <a:latin typeface="Abadi" panose="020B0604020104020204" pitchFamily="34" charset="0"/>
              </a:rPr>
              <a:t>Welcome to today’s service!</a:t>
            </a:r>
          </a:p>
        </p:txBody>
      </p:sp>
    </p:spTree>
    <p:extLst>
      <p:ext uri="{BB962C8B-B14F-4D97-AF65-F5344CB8AC3E}">
        <p14:creationId xmlns:p14="http://schemas.microsoft.com/office/powerpoint/2010/main" val="118387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06DFE-54B5-496F-8B31-E3F59C99FB8E}"/>
              </a:ext>
            </a:extLst>
          </p:cNvPr>
          <p:cNvSpPr txBox="1"/>
          <p:nvPr/>
        </p:nvSpPr>
        <p:spPr>
          <a:xfrm>
            <a:off x="998664" y="679842"/>
            <a:ext cx="966758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Shine, Jesus, shine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Fill this land with the Father's glory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Blaze, Spirit, blaze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 our hearts on fire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Flow, river, flow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Flood the nations with grace and mercy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 forth your word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Lord, and let there be light</a:t>
            </a:r>
          </a:p>
        </p:txBody>
      </p:sp>
    </p:spTree>
    <p:extLst>
      <p:ext uri="{BB962C8B-B14F-4D97-AF65-F5344CB8AC3E}">
        <p14:creationId xmlns:p14="http://schemas.microsoft.com/office/powerpoint/2010/main" val="33461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D04B2-1054-40A0-A4AC-84086942EF50}"/>
              </a:ext>
            </a:extLst>
          </p:cNvPr>
          <p:cNvSpPr txBox="1"/>
          <p:nvPr/>
        </p:nvSpPr>
        <p:spPr>
          <a:xfrm>
            <a:off x="933664" y="843965"/>
            <a:ext cx="10310387" cy="3259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we gaze on your kingly brightness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 our faces display your likeness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 changing from glory to glory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Mirrored here may our lives tell your story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on me, shine on me</a:t>
            </a:r>
          </a:p>
        </p:txBody>
      </p:sp>
    </p:spTree>
    <p:extLst>
      <p:ext uri="{BB962C8B-B14F-4D97-AF65-F5344CB8AC3E}">
        <p14:creationId xmlns:p14="http://schemas.microsoft.com/office/powerpoint/2010/main" val="391563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FA9DD-A814-47B6-971C-32C8B2B25281}"/>
              </a:ext>
            </a:extLst>
          </p:cNvPr>
          <p:cNvSpPr txBox="1"/>
          <p:nvPr/>
        </p:nvSpPr>
        <p:spPr>
          <a:xfrm>
            <a:off x="1914173" y="6027003"/>
            <a:ext cx="10169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“Shine Jesus Shine” words and music by Graham Kendrick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1987 Make Way Music Music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CCLI License No. 5664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D29C4-1937-4BF8-BD50-E774D4BC7199}"/>
              </a:ext>
            </a:extLst>
          </p:cNvPr>
          <p:cNvSpPr txBox="1"/>
          <p:nvPr/>
        </p:nvSpPr>
        <p:spPr>
          <a:xfrm>
            <a:off x="998664" y="679842"/>
            <a:ext cx="966758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Shine, Jesus, shine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Fill this land with the Father's glory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Blaze, Spirit, blaze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 our hearts on fire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Flow, river, flow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Flood the nations with grace and mercy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 forth your word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Lord, and let there be light</a:t>
            </a:r>
          </a:p>
        </p:txBody>
      </p:sp>
    </p:spTree>
    <p:extLst>
      <p:ext uri="{BB962C8B-B14F-4D97-AF65-F5344CB8AC3E}">
        <p14:creationId xmlns:p14="http://schemas.microsoft.com/office/powerpoint/2010/main" val="315306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2F3BC8-973C-42A0-9C54-07D87BCF1B13}"/>
              </a:ext>
            </a:extLst>
          </p:cNvPr>
          <p:cNvSpPr txBox="1"/>
          <p:nvPr/>
        </p:nvSpPr>
        <p:spPr>
          <a:xfrm>
            <a:off x="137161" y="464534"/>
            <a:ext cx="3261360" cy="92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Prayers</a:t>
            </a:r>
          </a:p>
        </p:txBody>
      </p:sp>
    </p:spTree>
    <p:extLst>
      <p:ext uri="{BB962C8B-B14F-4D97-AF65-F5344CB8AC3E}">
        <p14:creationId xmlns:p14="http://schemas.microsoft.com/office/powerpoint/2010/main" val="33549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ighthouse (Animation)">
            <a:hlinkClick r:id="" action="ppaction://media"/>
            <a:extLst>
              <a:ext uri="{FF2B5EF4-FFF2-40B4-BE49-F238E27FC236}">
                <a16:creationId xmlns:a16="http://schemas.microsoft.com/office/drawing/2014/main" id="{4E1E891C-CE34-B8C1-9913-AD4D954184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960" y="234467"/>
            <a:ext cx="11264518" cy="63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D56E-026C-8DF9-E98B-FAB3E46D0B9D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Lighthouse</a:t>
            </a:r>
          </a:p>
        </p:txBody>
      </p:sp>
      <p:pic>
        <p:nvPicPr>
          <p:cNvPr id="2" name="Online Media 1" title="My Lighthouse - Rend Collective - Lyrics">
            <a:hlinkClick r:id="" action="ppaction://media"/>
            <a:extLst>
              <a:ext uri="{FF2B5EF4-FFF2-40B4-BE49-F238E27FC236}">
                <a16:creationId xmlns:a16="http://schemas.microsoft.com/office/drawing/2014/main" id="{330936B0-08A4-47B8-1B9A-B80CA91E11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1160" y="624840"/>
            <a:ext cx="880872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353962" y="3829974"/>
            <a:ext cx="11533238" cy="1592736"/>
          </a:xfrm>
          <a:prstGeom prst="roundRect">
            <a:avLst>
              <a:gd name="adj" fmla="val 31083"/>
            </a:avLst>
          </a:prstGeom>
          <a:solidFill>
            <a:schemeClr val="bg1"/>
          </a:solidFill>
        </p:spPr>
        <p:txBody>
          <a:bodyPr wrap="square" lIns="36000" tIns="0" rIns="36000" bIns="0" rtlCol="0" anchor="ctr" anchorCtr="1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00C8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Bible Reading: </a:t>
            </a:r>
            <a:b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Matthew 5: 14 - 16</a:t>
            </a:r>
          </a:p>
        </p:txBody>
      </p:sp>
    </p:spTree>
    <p:extLst>
      <p:ext uri="{BB962C8B-B14F-4D97-AF65-F5344CB8AC3E}">
        <p14:creationId xmlns:p14="http://schemas.microsoft.com/office/powerpoint/2010/main" val="419294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D56E-026C-8DF9-E98B-FAB3E46D0B9D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Light of the World</a:t>
            </a:r>
          </a:p>
        </p:txBody>
      </p:sp>
      <p:pic>
        <p:nvPicPr>
          <p:cNvPr id="3" name="Online Media 2" title="He's the Light Light Light, Light of the world">
            <a:hlinkClick r:id="" action="ppaction://media"/>
            <a:extLst>
              <a:ext uri="{FF2B5EF4-FFF2-40B4-BE49-F238E27FC236}">
                <a16:creationId xmlns:a16="http://schemas.microsoft.com/office/drawing/2014/main" id="{CFE8502E-8181-7A3D-77BF-3AEDDBEB0A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6280" y="682219"/>
            <a:ext cx="10741773" cy="60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21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775-48A3-4BDA-D067-5FCC32A8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Bradley Hand" pitchFamily="2" charset="77"/>
              </a:rPr>
              <a:t>Lighthouse Keeper</a:t>
            </a:r>
          </a:p>
        </p:txBody>
      </p:sp>
      <p:pic>
        <p:nvPicPr>
          <p:cNvPr id="1026" name="Picture 2" descr="What does it mean to hide your lamp under a basket? Thoughts on the church  witness. - YouTube">
            <a:extLst>
              <a:ext uri="{FF2B5EF4-FFF2-40B4-BE49-F238E27FC236}">
                <a16:creationId xmlns:a16="http://schemas.microsoft.com/office/drawing/2014/main" id="{48FB2841-708F-EA34-D0DC-66CF586E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818"/>
            <a:ext cx="5993721" cy="33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arables of Jesus Christ: Lamp Under the Bushel Basket ‹ First  Presbyterian Winter Haven">
            <a:extLst>
              <a:ext uri="{FF2B5EF4-FFF2-40B4-BE49-F238E27FC236}">
                <a16:creationId xmlns:a16="http://schemas.microsoft.com/office/drawing/2014/main" id="{BA56E63D-AA1C-654E-0E13-0CFFDE67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9" y="4728808"/>
            <a:ext cx="3109112" cy="21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sus is the Light - Jesus Is The Light Of The World - Sticker | TeePublic">
            <a:extLst>
              <a:ext uri="{FF2B5EF4-FFF2-40B4-BE49-F238E27FC236}">
                <a16:creationId xmlns:a16="http://schemas.microsoft.com/office/drawing/2014/main" id="{D14A5BC1-195E-7927-C082-B4DB3DD6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11494"/>
            <a:ext cx="2884609" cy="21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EBCF7-386A-071B-3559-1065CCC862C3}"/>
              </a:ext>
            </a:extLst>
          </p:cNvPr>
          <p:cNvSpPr txBox="1"/>
          <p:nvPr/>
        </p:nvSpPr>
        <p:spPr>
          <a:xfrm>
            <a:off x="6333894" y="1789817"/>
            <a:ext cx="553895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Good Works: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7CCC2-0EF0-C30F-130C-E4A45BD8C637}"/>
              </a:ext>
            </a:extLst>
          </p:cNvPr>
          <p:cNvSpPr txBox="1"/>
          <p:nvPr/>
        </p:nvSpPr>
        <p:spPr>
          <a:xfrm>
            <a:off x="6344404" y="3030436"/>
            <a:ext cx="551793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Faith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23357-BCE5-3BA5-567A-5BDF36704417}"/>
              </a:ext>
            </a:extLst>
          </p:cNvPr>
          <p:cNvSpPr txBox="1"/>
          <p:nvPr/>
        </p:nvSpPr>
        <p:spPr>
          <a:xfrm>
            <a:off x="6354915" y="4265470"/>
            <a:ext cx="551793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B236C-CFBA-D7B4-F39E-69B3975BEE49}"/>
              </a:ext>
            </a:extLst>
          </p:cNvPr>
          <p:cNvSpPr txBox="1"/>
          <p:nvPr/>
        </p:nvSpPr>
        <p:spPr>
          <a:xfrm>
            <a:off x="6354915" y="5500504"/>
            <a:ext cx="551793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adley Hand" pitchFamily="2" charset="77"/>
                <a:ea typeface="+mn-ea"/>
                <a:cs typeface="+mn-cs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26207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light, we wait in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truth, we turn to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us your own, your holy people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Light for the world to see</a:t>
            </a:r>
          </a:p>
        </p:txBody>
      </p:sp>
    </p:spTree>
    <p:extLst>
      <p:ext uri="{BB962C8B-B14F-4D97-AF65-F5344CB8AC3E}">
        <p14:creationId xmlns:p14="http://schemas.microsoft.com/office/powerpoint/2010/main" val="28524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 A Spark In The Dark : Portrait posters with space for your service and  church details - Halloween - Posters :: Christian Publishing and Outreach  (CPO)">
            <a:extLst>
              <a:ext uri="{FF2B5EF4-FFF2-40B4-BE49-F238E27FC236}">
                <a16:creationId xmlns:a16="http://schemas.microsoft.com/office/drawing/2014/main" id="{27CF53D5-0707-8F18-993F-81196C56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05" y="635620"/>
            <a:ext cx="3972807" cy="55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ian Halloween Posters for Sale | Redbubble">
            <a:extLst>
              <a:ext uri="{FF2B5EF4-FFF2-40B4-BE49-F238E27FC236}">
                <a16:creationId xmlns:a16="http://schemas.microsoft.com/office/drawing/2014/main" id="{1D63AB90-3148-9D42-50DB-CD05A455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" y="55756"/>
            <a:ext cx="6802244" cy="68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8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our hearts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through the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your church gathered today</a:t>
            </a:r>
          </a:p>
        </p:txBody>
      </p:sp>
    </p:spTree>
    <p:extLst>
      <p:ext uri="{BB962C8B-B14F-4D97-AF65-F5344CB8AC3E}">
        <p14:creationId xmlns:p14="http://schemas.microsoft.com/office/powerpoint/2010/main" val="121179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0" y="1126892"/>
            <a:ext cx="10257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peace, our world is troubled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hope, many despair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 word alone has power to save 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us your living voice</a:t>
            </a:r>
          </a:p>
        </p:txBody>
      </p:sp>
    </p:spTree>
    <p:extLst>
      <p:ext uri="{BB962C8B-B14F-4D97-AF65-F5344CB8AC3E}">
        <p14:creationId xmlns:p14="http://schemas.microsoft.com/office/powerpoint/2010/main" val="174004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our hearts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through the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your church gathered today</a:t>
            </a:r>
          </a:p>
        </p:txBody>
      </p:sp>
    </p:spTree>
    <p:extLst>
      <p:ext uri="{BB962C8B-B14F-4D97-AF65-F5344CB8AC3E}">
        <p14:creationId xmlns:p14="http://schemas.microsoft.com/office/powerpoint/2010/main" val="2801246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0" y="1126892"/>
            <a:ext cx="10211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food, many are hungry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water, many still thirst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us your bread, broken for others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until all are fed</a:t>
            </a:r>
          </a:p>
        </p:txBody>
      </p:sp>
    </p:spTree>
    <p:extLst>
      <p:ext uri="{BB962C8B-B14F-4D97-AF65-F5344CB8AC3E}">
        <p14:creationId xmlns:p14="http://schemas.microsoft.com/office/powerpoint/2010/main" val="154964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our hearts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through the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your church gathered today</a:t>
            </a:r>
          </a:p>
        </p:txBody>
      </p:sp>
    </p:spTree>
    <p:extLst>
      <p:ext uri="{BB962C8B-B14F-4D97-AF65-F5344CB8AC3E}">
        <p14:creationId xmlns:p14="http://schemas.microsoft.com/office/powerpoint/2010/main" val="3363532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0" y="1126892"/>
            <a:ext cx="10166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shelter, many are homeless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Longing for warmth, many are cold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us your building, sheltering others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Walls made of living stone</a:t>
            </a:r>
          </a:p>
        </p:txBody>
      </p:sp>
    </p:spTree>
    <p:extLst>
      <p:ext uri="{BB962C8B-B14F-4D97-AF65-F5344CB8AC3E}">
        <p14:creationId xmlns:p14="http://schemas.microsoft.com/office/powerpoint/2010/main" val="357228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our hearts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through the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your church gathered today</a:t>
            </a:r>
          </a:p>
        </p:txBody>
      </p:sp>
    </p:spTree>
    <p:extLst>
      <p:ext uri="{BB962C8B-B14F-4D97-AF65-F5344CB8AC3E}">
        <p14:creationId xmlns:p14="http://schemas.microsoft.com/office/powerpoint/2010/main" val="296706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the gifts, many the people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the hearts that yearn to belong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Let us be servants to one another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your kingdom come</a:t>
            </a:r>
          </a:p>
        </p:txBody>
      </p:sp>
    </p:spTree>
    <p:extLst>
      <p:ext uri="{BB962C8B-B14F-4D97-AF65-F5344CB8AC3E}">
        <p14:creationId xmlns:p14="http://schemas.microsoft.com/office/powerpoint/2010/main" val="84825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95DA9-4496-4361-B900-C659EAF08A0B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Christ, Be Our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48F-5FFC-423D-9968-5AF63E76B191}"/>
              </a:ext>
            </a:extLst>
          </p:cNvPr>
          <p:cNvSpPr txBox="1"/>
          <p:nvPr/>
        </p:nvSpPr>
        <p:spPr>
          <a:xfrm>
            <a:off x="1324861" y="1126892"/>
            <a:ext cx="9671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our hearts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through the darkness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Christ, be our light!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in your church gathered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B3F6C-ED3F-06C1-6C5C-CE77401AE7DB}"/>
              </a:ext>
            </a:extLst>
          </p:cNvPr>
          <p:cNvSpPr txBox="1"/>
          <p:nvPr/>
        </p:nvSpPr>
        <p:spPr>
          <a:xfrm>
            <a:off x="1914173" y="6027003"/>
            <a:ext cx="10169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“Christ, Be Our Light” words and music by Bernadette Farrell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1993, 2000, Bernadette Farrell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CCLI License No. 5664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1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7AAA0D-F56B-4361-8387-FFEFAD62BED0}"/>
              </a:ext>
            </a:extLst>
          </p:cNvPr>
          <p:cNvSpPr txBox="1"/>
          <p:nvPr/>
        </p:nvSpPr>
        <p:spPr>
          <a:xfrm>
            <a:off x="594734" y="368942"/>
            <a:ext cx="5304621" cy="1023878"/>
          </a:xfrm>
          <a:prstGeom prst="roundRect">
            <a:avLst>
              <a:gd name="adj" fmla="val 32518"/>
            </a:avLst>
          </a:prstGeom>
          <a:solidFill>
            <a:srgbClr val="0066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GB" sz="4800" dirty="0"/>
              <a:t>Benediction</a:t>
            </a:r>
            <a:endParaRPr lang="en-GB" sz="5400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E21D5CC-4465-45B0-B4BB-4E56476367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616" y="4660490"/>
            <a:ext cx="2013395" cy="1919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D58D2-08D7-46E5-B79B-B04A8E8DD6F7}"/>
              </a:ext>
            </a:extLst>
          </p:cNvPr>
          <p:cNvSpPr txBox="1"/>
          <p:nvPr/>
        </p:nvSpPr>
        <p:spPr>
          <a:xfrm>
            <a:off x="722672" y="2286000"/>
            <a:ext cx="10338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May the grace of our Lord Jesus Christ, and the love of God, and the fellowship of the Holy Spirit be with us all evermore.  Amen</a:t>
            </a:r>
          </a:p>
        </p:txBody>
      </p:sp>
    </p:spTree>
    <p:extLst>
      <p:ext uri="{BB962C8B-B14F-4D97-AF65-F5344CB8AC3E}">
        <p14:creationId xmlns:p14="http://schemas.microsoft.com/office/powerpoint/2010/main" val="341316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D56E-026C-8DF9-E98B-FAB3E46D0B9D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Light of the World (Here I Am to Worship)</a:t>
            </a:r>
          </a:p>
        </p:txBody>
      </p:sp>
      <p:pic>
        <p:nvPicPr>
          <p:cNvPr id="3" name="Online Media 2" title="Light of the world w/Lyrics">
            <a:hlinkClick r:id="" action="ppaction://media"/>
            <a:extLst>
              <a:ext uri="{FF2B5EF4-FFF2-40B4-BE49-F238E27FC236}">
                <a16:creationId xmlns:a16="http://schemas.microsoft.com/office/drawing/2014/main" id="{28D534BC-9199-45AA-2EC4-47BA2A5BD4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2766" y="745067"/>
            <a:ext cx="10609560" cy="59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F28A1-9774-57BE-B6E3-D3C9F4E903C2}"/>
              </a:ext>
            </a:extLst>
          </p:cNvPr>
          <p:cNvSpPr txBox="1"/>
          <p:nvPr/>
        </p:nvSpPr>
        <p:spPr>
          <a:xfrm>
            <a:off x="545177" y="204354"/>
            <a:ext cx="3555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pray</a:t>
            </a:r>
          </a:p>
        </p:txBody>
      </p:sp>
    </p:spTree>
    <p:extLst>
      <p:ext uri="{BB962C8B-B14F-4D97-AF65-F5344CB8AC3E}">
        <p14:creationId xmlns:p14="http://schemas.microsoft.com/office/powerpoint/2010/main" val="323270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91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8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D04B2-1054-40A0-A4AC-84086942EF50}"/>
              </a:ext>
            </a:extLst>
          </p:cNvPr>
          <p:cNvSpPr txBox="1"/>
          <p:nvPr/>
        </p:nvSpPr>
        <p:spPr>
          <a:xfrm>
            <a:off x="933664" y="843965"/>
            <a:ext cx="9960612" cy="3259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Lord, the light of your love is shining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midst of the darkness, shining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Jesus, light of the world, shine upon us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 us free by the truth you now bring us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on me, shine on me</a:t>
            </a:r>
          </a:p>
        </p:txBody>
      </p:sp>
    </p:spTree>
    <p:extLst>
      <p:ext uri="{BB962C8B-B14F-4D97-AF65-F5344CB8AC3E}">
        <p14:creationId xmlns:p14="http://schemas.microsoft.com/office/powerpoint/2010/main" val="301421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D04B2-1054-40A0-A4AC-84086942EF50}"/>
              </a:ext>
            </a:extLst>
          </p:cNvPr>
          <p:cNvSpPr txBox="1"/>
          <p:nvPr/>
        </p:nvSpPr>
        <p:spPr>
          <a:xfrm>
            <a:off x="998664" y="679842"/>
            <a:ext cx="966758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Shine, Jesus, shine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Fill this land with the Father's glory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Blaze, Spirit, blaze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 our hearts on fire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Flow, river, flow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Flood the nations with grace and mercy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Send forth your word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Lord, and let there be light</a:t>
            </a:r>
          </a:p>
        </p:txBody>
      </p:sp>
    </p:spTree>
    <p:extLst>
      <p:ext uri="{BB962C8B-B14F-4D97-AF65-F5344CB8AC3E}">
        <p14:creationId xmlns:p14="http://schemas.microsoft.com/office/powerpoint/2010/main" val="4004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5C394-A0C6-45A1-85AC-CE1C6074F00C}"/>
              </a:ext>
            </a:extLst>
          </p:cNvPr>
          <p:cNvSpPr txBox="1"/>
          <p:nvPr/>
        </p:nvSpPr>
        <p:spPr>
          <a:xfrm>
            <a:off x="0" y="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99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/>
            <a:r>
              <a:rPr lang="en-GB" dirty="0"/>
              <a:t>Shine, Jesus, Shine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D04B2-1054-40A0-A4AC-84086942EF50}"/>
              </a:ext>
            </a:extLst>
          </p:cNvPr>
          <p:cNvSpPr txBox="1"/>
          <p:nvPr/>
        </p:nvSpPr>
        <p:spPr>
          <a:xfrm>
            <a:off x="933664" y="843965"/>
            <a:ext cx="10838416" cy="3259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4900"/>
              </a:lnSpc>
              <a:defRPr sz="4800" spc="-8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Lord, I come to your awesome presence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the shadows into your radiance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the blood I may enter your brightness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Search me, try me, consume all my darkness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Shine on me, shine on me</a:t>
            </a:r>
          </a:p>
        </p:txBody>
      </p:sp>
    </p:spTree>
    <p:extLst>
      <p:ext uri="{BB962C8B-B14F-4D97-AF65-F5344CB8AC3E}">
        <p14:creationId xmlns:p14="http://schemas.microsoft.com/office/powerpoint/2010/main" val="2817308814"/>
      </p:ext>
    </p:extLst>
  </p:cSld>
  <p:clrMapOvr>
    <a:masterClrMapping/>
  </p:clrMapOvr>
</p:sld>
</file>

<file path=ppt/theme/theme1.xml><?xml version="1.0" encoding="utf-8"?>
<a:theme xmlns:a="http://schemas.openxmlformats.org/drawingml/2006/main" name="Holding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3064"/>
      </a:accent1>
      <a:accent2>
        <a:srgbClr val="D21565"/>
      </a:accent2>
      <a:accent3>
        <a:srgbClr val="472146"/>
      </a:accent3>
      <a:accent4>
        <a:srgbClr val="8064A2"/>
      </a:accent4>
      <a:accent5>
        <a:srgbClr val="A13266"/>
      </a:accent5>
      <a:accent6>
        <a:srgbClr val="7B009A"/>
      </a:accent6>
      <a:hlink>
        <a:srgbClr val="68326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" id="{C464DB87-DB08-B940-9253-159BEA881467}" vid="{7F79955E-28ED-8B4E-8072-44EEB37D3F6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olding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3064"/>
      </a:accent1>
      <a:accent2>
        <a:srgbClr val="D21565"/>
      </a:accent2>
      <a:accent3>
        <a:srgbClr val="472146"/>
      </a:accent3>
      <a:accent4>
        <a:srgbClr val="8064A2"/>
      </a:accent4>
      <a:accent5>
        <a:srgbClr val="A13266"/>
      </a:accent5>
      <a:accent6>
        <a:srgbClr val="7B009A"/>
      </a:accent6>
      <a:hlink>
        <a:srgbClr val="68326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" id="{C464DB87-DB08-B940-9253-159BEA881467}" vid="{7F79955E-28ED-8B4E-8072-44EEB37D3F6A}"/>
    </a:ext>
  </a:extLst>
</a:theme>
</file>

<file path=ppt/theme/theme4.xml><?xml version="1.0" encoding="utf-8"?>
<a:theme xmlns:a="http://schemas.openxmlformats.org/drawingml/2006/main" name="2_Holding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3064"/>
      </a:accent1>
      <a:accent2>
        <a:srgbClr val="D21565"/>
      </a:accent2>
      <a:accent3>
        <a:srgbClr val="472146"/>
      </a:accent3>
      <a:accent4>
        <a:srgbClr val="8064A2"/>
      </a:accent4>
      <a:accent5>
        <a:srgbClr val="A13266"/>
      </a:accent5>
      <a:accent6>
        <a:srgbClr val="7B009A"/>
      </a:accent6>
      <a:hlink>
        <a:srgbClr val="68326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" id="{C464DB87-DB08-B940-9253-159BEA881467}" vid="{7F79955E-28ED-8B4E-8072-44EEB37D3F6A}"/>
    </a:ext>
  </a:extLst>
</a:theme>
</file>

<file path=ppt/theme/theme5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 2022" id="{75AE96DB-4166-46DE-A6D2-849B9246D41A}" vid="{7A8C2647-9A99-4E3E-9E5E-8665B5E20CD9}"/>
    </a:ext>
  </a:extLst>
</a:theme>
</file>

<file path=ppt/theme/theme6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S widescreen PowerPoint template 2022" id="{36562EF0-2903-4AF8-914B-1D2DC8F67D1F}" vid="{167E7D14-5D3A-45F4-992F-DD76F601FDC7}"/>
    </a:ext>
  </a:extLst>
</a:theme>
</file>

<file path=ppt/theme/theme7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0000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0000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B725B14A0634986408BE87C8651A8" ma:contentTypeVersion="15" ma:contentTypeDescription="Create a new document." ma:contentTypeScope="" ma:versionID="796d39c434c27050e849a409172e9abc">
  <xsd:schema xmlns:xsd="http://www.w3.org/2001/XMLSchema" xmlns:xs="http://www.w3.org/2001/XMLSchema" xmlns:p="http://schemas.microsoft.com/office/2006/metadata/properties" xmlns:ns2="0bf8e561-faf8-47d1-9a4f-b313cdc94a3c" xmlns:ns3="0b7ae917-33e5-4d7d-9ba2-273177014d95" targetNamespace="http://schemas.microsoft.com/office/2006/metadata/properties" ma:root="true" ma:fieldsID="562065da160961fc321c52c12de86b06" ns2:_="" ns3:_="">
    <xsd:import namespace="0bf8e561-faf8-47d1-9a4f-b313cdc94a3c"/>
    <xsd:import namespace="0b7ae917-33e5-4d7d-9ba2-273177014d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8e561-faf8-47d1-9a4f-b313cdc94a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ae917-33e5-4d7d-9ba2-273177014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f8e561-faf8-47d1-9a4f-b313cdc94a3c">COMMS-1999689070-1738678</_dlc_DocId>
    <_dlc_DocIdUrl xmlns="0bf8e561-faf8-47d1-9a4f-b313cdc94a3c">
      <Url>https://bmsworldmission.sharepoint.com/sites/comms/_layouts/15/DocIdRedir.aspx?ID=COMMS-1999689070-1738678</Url>
      <Description>COMMS-1999689070-1738678</Description>
    </_dlc_DocIdUrl>
  </documentManagement>
</p:properties>
</file>

<file path=customXml/itemProps1.xml><?xml version="1.0" encoding="utf-8"?>
<ds:datastoreItem xmlns:ds="http://schemas.openxmlformats.org/officeDocument/2006/customXml" ds:itemID="{C8E5E8E8-A778-43EE-BA6E-E7DF71920E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CDF68-0794-40DB-B233-DEFAFA3C6C50}">
  <ds:schemaRefs>
    <ds:schemaRef ds:uri="0b7ae917-33e5-4d7d-9ba2-273177014d95"/>
    <ds:schemaRef ds:uri="0bf8e561-faf8-47d1-9a4f-b313cdc94a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9735C7-ACE2-4279-A89E-C16264EA0B4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B48F79A-B073-4E12-8CC7-298741543119}">
  <ds:schemaRefs>
    <ds:schemaRef ds:uri="http://schemas.microsoft.com/office/infopath/2007/PartnerControls"/>
    <ds:schemaRef ds:uri="0b7ae917-33e5-4d7d-9ba2-273177014d95"/>
    <ds:schemaRef ds:uri="http://purl.org/dc/dcmitype/"/>
    <ds:schemaRef ds:uri="0bf8e561-faf8-47d1-9a4f-b313cdc94a3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16503</TotalTime>
  <Words>742</Words>
  <Application>Microsoft Office PowerPoint</Application>
  <PresentationFormat>Widescreen</PresentationFormat>
  <Paragraphs>145</Paragraphs>
  <Slides>29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Abadi</vt:lpstr>
      <vt:lpstr>Arial</vt:lpstr>
      <vt:lpstr>Bradley Hand</vt:lpstr>
      <vt:lpstr>Calibri</vt:lpstr>
      <vt:lpstr>Calibri Light</vt:lpstr>
      <vt:lpstr>Times New Roman</vt:lpstr>
      <vt:lpstr>Wingdings</vt:lpstr>
      <vt:lpstr>Holding slides</vt:lpstr>
      <vt:lpstr>1_Office Theme</vt:lpstr>
      <vt:lpstr>1_Holding slides</vt:lpstr>
      <vt:lpstr>2_Holding slides</vt:lpstr>
      <vt:lpstr>Content slides</vt:lpstr>
      <vt:lpstr>1_Content slides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Lighthouse Keeper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Church quiz</dc:title>
  <dc:creator>Joshua Mutton</dc:creator>
  <cp:lastModifiedBy>Tim Doggart</cp:lastModifiedBy>
  <cp:revision>370</cp:revision>
  <cp:lastPrinted>2022-08-13T09:18:20Z</cp:lastPrinted>
  <dcterms:created xsi:type="dcterms:W3CDTF">2021-07-21T11:15:39Z</dcterms:created>
  <dcterms:modified xsi:type="dcterms:W3CDTF">2022-10-26T20:34:41Z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0x010100E1DB725B14A0634986408BE87C8651A8</vt:lpwstr>
  </property>
  <property fmtid="{D5CDD505-2E9C-101B-9397-08002B2CF9AE}" pid="3" name="_dlc_DocIdItemGuid">
    <vt:lpwstr>d6423318-d0df-4af9-bfb7-5f9409210d1b</vt:lpwstr>
  </property>
</Properties>
</file>